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8" r:id="rId3"/>
    <p:sldId id="257" r:id="rId4"/>
    <p:sldId id="267" r:id="rId5"/>
    <p:sldId id="259" r:id="rId6"/>
    <p:sldId id="260" r:id="rId7"/>
    <p:sldId id="266" r:id="rId8"/>
    <p:sldId id="262" r:id="rId9"/>
    <p:sldId id="256" r:id="rId10"/>
    <p:sldId id="265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7CD5-5617-C242-B7EF-EDC7D3746664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8AB8-B872-0548-8129-22AC5CE2D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6107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7CD5-5617-C242-B7EF-EDC7D3746664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8AB8-B872-0548-8129-22AC5CE2D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3109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7CD5-5617-C242-B7EF-EDC7D3746664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8AB8-B872-0548-8129-22AC5CE2D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9621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7CD5-5617-C242-B7EF-EDC7D3746664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8AB8-B872-0548-8129-22AC5CE2D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367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7CD5-5617-C242-B7EF-EDC7D3746664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8AB8-B872-0548-8129-22AC5CE2D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2564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7CD5-5617-C242-B7EF-EDC7D3746664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8AB8-B872-0548-8129-22AC5CE2D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02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7CD5-5617-C242-B7EF-EDC7D3746664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8AB8-B872-0548-8129-22AC5CE2D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356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7CD5-5617-C242-B7EF-EDC7D3746664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8AB8-B872-0548-8129-22AC5CE2D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637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7CD5-5617-C242-B7EF-EDC7D3746664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8AB8-B872-0548-8129-22AC5CE2D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5952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7CD5-5617-C242-B7EF-EDC7D3746664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8AB8-B872-0548-8129-22AC5CE2D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2294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7CD5-5617-C242-B7EF-EDC7D3746664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18AB8-B872-0548-8129-22AC5CE2D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64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57CD5-5617-C242-B7EF-EDC7D3746664}" type="datetimeFigureOut">
              <a:rPr lang="fr-FR" smtClean="0"/>
              <a:t>22/10/2021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18AB8-B872-0548-8129-22AC5CE2D3E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91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emf"/><Relationship Id="rId18" Type="http://schemas.openxmlformats.org/officeDocument/2006/relationships/image" Target="../media/image25.jpeg"/><Relationship Id="rId26" Type="http://schemas.openxmlformats.org/officeDocument/2006/relationships/image" Target="../media/image33.tiff"/><Relationship Id="rId3" Type="http://schemas.openxmlformats.org/officeDocument/2006/relationships/image" Target="../media/image10.jpeg"/><Relationship Id="rId21" Type="http://schemas.openxmlformats.org/officeDocument/2006/relationships/image" Target="../media/image28.jpeg"/><Relationship Id="rId7" Type="http://schemas.openxmlformats.org/officeDocument/2006/relationships/image" Target="../media/image14.jpeg"/><Relationship Id="rId12" Type="http://schemas.openxmlformats.org/officeDocument/2006/relationships/image" Target="../media/image19.png"/><Relationship Id="rId17" Type="http://schemas.openxmlformats.org/officeDocument/2006/relationships/image" Target="../media/image24.jpeg"/><Relationship Id="rId25" Type="http://schemas.openxmlformats.org/officeDocument/2006/relationships/image" Target="../media/image32.emf"/><Relationship Id="rId2" Type="http://schemas.openxmlformats.org/officeDocument/2006/relationships/image" Target="../media/image9.png"/><Relationship Id="rId16" Type="http://schemas.openxmlformats.org/officeDocument/2006/relationships/image" Target="../media/image23.jpeg"/><Relationship Id="rId20" Type="http://schemas.openxmlformats.org/officeDocument/2006/relationships/image" Target="../media/image27.jpeg"/><Relationship Id="rId29" Type="http://schemas.openxmlformats.org/officeDocument/2006/relationships/image" Target="../media/image3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24" Type="http://schemas.openxmlformats.org/officeDocument/2006/relationships/image" Target="../media/image31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23" Type="http://schemas.openxmlformats.org/officeDocument/2006/relationships/image" Target="../media/image30.jpeg"/><Relationship Id="rId28" Type="http://schemas.openxmlformats.org/officeDocument/2006/relationships/image" Target="../media/image35.png"/><Relationship Id="rId10" Type="http://schemas.openxmlformats.org/officeDocument/2006/relationships/image" Target="../media/image17.jpeg"/><Relationship Id="rId19" Type="http://schemas.openxmlformats.org/officeDocument/2006/relationships/image" Target="../media/image26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jpeg"/><Relationship Id="rId27" Type="http://schemas.openxmlformats.org/officeDocument/2006/relationships/image" Target="../media/image34.emf"/><Relationship Id="rId30" Type="http://schemas.openxmlformats.org/officeDocument/2006/relationships/image" Target="../media/image3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1352AD-3882-D74B-9507-09557E2BF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74638"/>
            <a:ext cx="9098281" cy="4430926"/>
          </a:xfrm>
        </p:spPr>
        <p:txBody>
          <a:bodyPr>
            <a:normAutofit fontScale="90000"/>
          </a:bodyPr>
          <a:lstStyle/>
          <a:p>
            <a:br>
              <a:rPr lang="fr-FR" sz="6000" b="1" dirty="0">
                <a:solidFill>
                  <a:srgbClr val="002060"/>
                </a:solidFill>
              </a:rPr>
            </a:br>
            <a:br>
              <a:rPr lang="fr-FR" sz="6000" b="1" dirty="0">
                <a:solidFill>
                  <a:srgbClr val="002060"/>
                </a:solidFill>
              </a:rPr>
            </a:br>
            <a:r>
              <a:rPr lang="fr-FR" sz="6000" b="1" dirty="0">
                <a:solidFill>
                  <a:srgbClr val="002060"/>
                </a:solidFill>
              </a:rPr>
              <a:t>PSYCHOPATHOLOGIE</a:t>
            </a:r>
            <a:br>
              <a:rPr lang="fr-FR" sz="6000" b="1" dirty="0">
                <a:solidFill>
                  <a:srgbClr val="002060"/>
                </a:solidFill>
              </a:rPr>
            </a:br>
            <a:r>
              <a:rPr lang="fr-FR" sz="6000" b="1" dirty="0">
                <a:solidFill>
                  <a:srgbClr val="002060"/>
                </a:solidFill>
              </a:rPr>
              <a:t>DES</a:t>
            </a:r>
            <a:br>
              <a:rPr lang="fr-FR" sz="6000" b="1" dirty="0">
                <a:solidFill>
                  <a:srgbClr val="002060"/>
                </a:solidFill>
              </a:rPr>
            </a:br>
            <a:r>
              <a:rPr lang="fr-FR" sz="6000" b="1" dirty="0">
                <a:solidFill>
                  <a:srgbClr val="002060"/>
                </a:solidFill>
              </a:rPr>
              <a:t>GRANDS HOMMES</a:t>
            </a:r>
            <a:br>
              <a:rPr lang="fr-FR" b="1" dirty="0">
                <a:solidFill>
                  <a:srgbClr val="002060"/>
                </a:solidFill>
              </a:rPr>
            </a:br>
            <a:br>
              <a:rPr lang="fr-FR" b="1" dirty="0">
                <a:solidFill>
                  <a:srgbClr val="002060"/>
                </a:solidFill>
              </a:rPr>
            </a:br>
            <a:r>
              <a:rPr lang="fr-FR" b="1" dirty="0">
                <a:solidFill>
                  <a:srgbClr val="002060"/>
                </a:solidFill>
              </a:rPr>
              <a:t>Patrick Lemoine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F5B500-B20A-A14D-B9B0-22C9A3DCED85}"/>
              </a:ext>
            </a:extLst>
          </p:cNvPr>
          <p:cNvSpPr>
            <a:spLocks noGrp="1"/>
          </p:cNvSpPr>
          <p:nvPr>
            <p:ph idx="1"/>
          </p:nvPr>
        </p:nvSpPr>
        <p:spPr>
          <a:xfrm flipH="1">
            <a:off x="8686799" y="6080444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562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>
            <a:extLst>
              <a:ext uri="{FF2B5EF4-FFF2-40B4-BE49-F238E27FC236}">
                <a16:creationId xmlns:a16="http://schemas.microsoft.com/office/drawing/2014/main" id="{746FBEAC-3471-1447-8211-917AE1A0BC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9614" y="5739439"/>
            <a:ext cx="939621" cy="1019543"/>
          </a:xfrm>
          <a:prstGeom prst="rect">
            <a:avLst/>
          </a:prstGeom>
        </p:spPr>
      </p:pic>
      <p:pic>
        <p:nvPicPr>
          <p:cNvPr id="7" name="Image 6" descr="4101RPY10TL._AC_US160_.jpg">
            <a:extLst>
              <a:ext uri="{FF2B5EF4-FFF2-40B4-BE49-F238E27FC236}">
                <a16:creationId xmlns:a16="http://schemas.microsoft.com/office/drawing/2014/main" id="{AF085F4E-E609-1E46-AB63-B5B79D02024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1204" y="1515523"/>
            <a:ext cx="1160830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8" descr="412KVPRS5CL._SX333_BO1,204,203,200_.jpg">
            <a:extLst>
              <a:ext uri="{FF2B5EF4-FFF2-40B4-BE49-F238E27FC236}">
                <a16:creationId xmlns:a16="http://schemas.microsoft.com/office/drawing/2014/main" id="{7226A011-4AEA-944E-A9A7-BB34AF8FF70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4811" y="944167"/>
            <a:ext cx="648296" cy="1029890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 descr="41NVFSGTQVL._AC_US160_.jpg">
            <a:extLst>
              <a:ext uri="{FF2B5EF4-FFF2-40B4-BE49-F238E27FC236}">
                <a16:creationId xmlns:a16="http://schemas.microsoft.com/office/drawing/2014/main" id="{6375B269-48E6-C440-875E-92534182E33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7939" y="1622900"/>
            <a:ext cx="1023265" cy="102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56ACD26-3F5C-3643-BBF8-FF9D0B59B75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2239" y="4046519"/>
            <a:ext cx="937825" cy="137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 descr="51A1468E8YL._AC_US160_.jpg">
            <a:extLst>
              <a:ext uri="{FF2B5EF4-FFF2-40B4-BE49-F238E27FC236}">
                <a16:creationId xmlns:a16="http://schemas.microsoft.com/office/drawing/2014/main" id="{1DBADE1A-C981-FE4D-B0D2-0B549940B0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90074" y="297596"/>
            <a:ext cx="820638" cy="1019175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 12" descr="51GVAD2BRRL._AC_US160_.jpg">
            <a:extLst>
              <a:ext uri="{FF2B5EF4-FFF2-40B4-BE49-F238E27FC236}">
                <a16:creationId xmlns:a16="http://schemas.microsoft.com/office/drawing/2014/main" id="{E1A59C95-20DC-1A45-A82A-CAF2591745E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8143" y="2982157"/>
            <a:ext cx="1265750" cy="118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8087C8A0-DCAB-C84A-809A-707A5DD43CD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3836" y="4193094"/>
            <a:ext cx="748231" cy="113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 descr="41MF7VDz5VL._AC_US160_.jpg">
            <a:extLst>
              <a:ext uri="{FF2B5EF4-FFF2-40B4-BE49-F238E27FC236}">
                <a16:creationId xmlns:a16="http://schemas.microsoft.com/office/drawing/2014/main" id="{37DE9C33-BD56-3E44-9BB4-6B137AC42E9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5745" y="2956872"/>
            <a:ext cx="1099837" cy="1054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 descr="41svEzvWiIL._AC_US160_.jpg">
            <a:extLst>
              <a:ext uri="{FF2B5EF4-FFF2-40B4-BE49-F238E27FC236}">
                <a16:creationId xmlns:a16="http://schemas.microsoft.com/office/drawing/2014/main" id="{902F5BE2-52F8-8E44-9715-05FA7DE0ADC1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3860" y="226711"/>
            <a:ext cx="924612" cy="1134665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0831A4D4-F622-594F-8AC7-D564AEFB0D5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2997" y="32422"/>
            <a:ext cx="817067" cy="1406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>
            <a:extLst>
              <a:ext uri="{FF2B5EF4-FFF2-40B4-BE49-F238E27FC236}">
                <a16:creationId xmlns:a16="http://schemas.microsoft.com/office/drawing/2014/main" id="{900E0262-8099-CE48-B746-FA9E8560C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4598" y="2709817"/>
            <a:ext cx="1139169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551CECF-AC4F-A04A-AE9C-171AE8B37D42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924" y="3158728"/>
            <a:ext cx="958153" cy="1404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19" descr="51xrBObEQTL._AC_US160_.jpg">
            <a:extLst>
              <a:ext uri="{FF2B5EF4-FFF2-40B4-BE49-F238E27FC236}">
                <a16:creationId xmlns:a16="http://schemas.microsoft.com/office/drawing/2014/main" id="{8496561D-91CA-9649-A3FF-4C4D448A7BAF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3893" y="4230817"/>
            <a:ext cx="1138944" cy="128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 descr="9782738135018.jpg">
            <a:extLst>
              <a:ext uri="{FF2B5EF4-FFF2-40B4-BE49-F238E27FC236}">
                <a16:creationId xmlns:a16="http://schemas.microsoft.com/office/drawing/2014/main" id="{99526C2B-1FC8-B943-8BFC-DB852DAE87B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1350" y="1610954"/>
            <a:ext cx="1022650" cy="1402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 21" descr="41+P26sPz9L._AC_US160_.jpg">
            <a:extLst>
              <a:ext uri="{FF2B5EF4-FFF2-40B4-BE49-F238E27FC236}">
                <a16:creationId xmlns:a16="http://schemas.microsoft.com/office/drawing/2014/main" id="{AF67D8BD-4788-DE41-898E-11D4341B6A8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0045" y="4840018"/>
            <a:ext cx="1362546" cy="135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Image 22" descr="4116i1vNtXL._AC_US160_.jpg">
            <a:extLst>
              <a:ext uri="{FF2B5EF4-FFF2-40B4-BE49-F238E27FC236}">
                <a16:creationId xmlns:a16="http://schemas.microsoft.com/office/drawing/2014/main" id="{49E042DD-F99C-2E45-8562-B104AC0DBD5D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32923" y="1977688"/>
            <a:ext cx="700981" cy="1082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23" descr="412E1MzLUtL._AC_US160_.jpg">
            <a:extLst>
              <a:ext uri="{FF2B5EF4-FFF2-40B4-BE49-F238E27FC236}">
                <a16:creationId xmlns:a16="http://schemas.microsoft.com/office/drawing/2014/main" id="{855FDD63-BCFD-5444-B3D1-DB79475766B7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7731" y="5174788"/>
            <a:ext cx="1138944" cy="1364456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Image 24" descr="Docteur-je-ne-dors-pas.jpg">
            <a:extLst>
              <a:ext uri="{FF2B5EF4-FFF2-40B4-BE49-F238E27FC236}">
                <a16:creationId xmlns:a16="http://schemas.microsoft.com/office/drawing/2014/main" id="{C1726723-3ADB-A943-A432-271BC12824C5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5537" y="2135718"/>
            <a:ext cx="976702" cy="1052513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 25" descr="9782221120279.jpg">
            <a:extLst>
              <a:ext uri="{FF2B5EF4-FFF2-40B4-BE49-F238E27FC236}">
                <a16:creationId xmlns:a16="http://schemas.microsoft.com/office/drawing/2014/main" id="{8386DC7E-C171-4E40-82B0-9CC9F6AEBB62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0961" y="-4760"/>
            <a:ext cx="960243" cy="1583531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 descr="9782200350413-T.jpg">
            <a:extLst>
              <a:ext uri="{FF2B5EF4-FFF2-40B4-BE49-F238E27FC236}">
                <a16:creationId xmlns:a16="http://schemas.microsoft.com/office/drawing/2014/main" id="{2CB90CE3-8A06-9647-A226-A2489960E5C7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5548" y="3299820"/>
            <a:ext cx="858833" cy="1212056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Image 27" descr="9782738103475.jpg">
            <a:extLst>
              <a:ext uri="{FF2B5EF4-FFF2-40B4-BE49-F238E27FC236}">
                <a16:creationId xmlns:a16="http://schemas.microsoft.com/office/drawing/2014/main" id="{C2B72195-6522-A94F-B58F-43A290394C57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9970" y="4389077"/>
            <a:ext cx="1029657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28" descr="9782738126009.jpg">
            <a:extLst>
              <a:ext uri="{FF2B5EF4-FFF2-40B4-BE49-F238E27FC236}">
                <a16:creationId xmlns:a16="http://schemas.microsoft.com/office/drawing/2014/main" id="{E90FA52A-6BCD-5D4C-8400-D2442EEB1423}"/>
              </a:ext>
            </a:extLst>
          </p:cNvPr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7679" y="649459"/>
            <a:ext cx="976703" cy="1393031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ignalisation droite 3">
            <a:extLst>
              <a:ext uri="{FF2B5EF4-FFF2-40B4-BE49-F238E27FC236}">
                <a16:creationId xmlns:a16="http://schemas.microsoft.com/office/drawing/2014/main" id="{F7339311-22E7-BE48-A265-66E2196309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4759"/>
            <a:ext cx="2793739" cy="4278094"/>
          </a:xfrm>
          <a:prstGeom prst="homePlate">
            <a:avLst/>
          </a:prstGeom>
          <a:noFill/>
          <a:ln w="38100">
            <a:solidFill>
              <a:srgbClr val="8383BE"/>
            </a:solidFill>
            <a:prstDash val="sysDash"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1600" b="1" dirty="0"/>
              <a:t>DÉCLARATION D’INTÉRÊTS</a:t>
            </a:r>
          </a:p>
          <a:p>
            <a:pPr eaLnBrk="1" hangingPunct="1"/>
            <a:r>
              <a:rPr lang="fr-FR" altLang="fr-FR" sz="2000" dirty="0"/>
              <a:t>Robert LAFFONT</a:t>
            </a:r>
          </a:p>
          <a:p>
            <a:pPr eaLnBrk="1" hangingPunct="1"/>
            <a:r>
              <a:rPr lang="fr-FR" altLang="fr-FR" sz="2000" dirty="0"/>
              <a:t>Armand COLIN</a:t>
            </a:r>
          </a:p>
          <a:p>
            <a:pPr eaLnBrk="1" hangingPunct="1"/>
            <a:r>
              <a:rPr lang="fr-FR" altLang="fr-FR" sz="2000" dirty="0"/>
              <a:t>Odile JACOB</a:t>
            </a:r>
          </a:p>
          <a:p>
            <a:pPr eaLnBrk="1" hangingPunct="1"/>
            <a:r>
              <a:rPr lang="fr-FR" altLang="fr-FR" sz="2000" dirty="0"/>
              <a:t>FLAMMARION</a:t>
            </a:r>
          </a:p>
          <a:p>
            <a:pPr eaLnBrk="1" hangingPunct="1"/>
            <a:r>
              <a:rPr lang="fr-FR" altLang="fr-FR" sz="2000" dirty="0"/>
              <a:t>LAVOISIER</a:t>
            </a:r>
          </a:p>
          <a:p>
            <a:pPr eaLnBrk="1" hangingPunct="1"/>
            <a:r>
              <a:rPr lang="fr-FR" altLang="fr-FR" sz="2000" dirty="0"/>
              <a:t>MARABOUT</a:t>
            </a:r>
          </a:p>
          <a:p>
            <a:pPr eaLnBrk="1" hangingPunct="1"/>
            <a:r>
              <a:rPr lang="fr-FR" altLang="fr-FR" sz="2000" dirty="0"/>
              <a:t>POCKET</a:t>
            </a:r>
          </a:p>
          <a:p>
            <a:pPr eaLnBrk="1" hangingPunct="1"/>
            <a:r>
              <a:rPr lang="fr-FR" altLang="fr-FR" sz="2000" dirty="0"/>
              <a:t>In </a:t>
            </a:r>
            <a:r>
              <a:rPr lang="fr-FR" altLang="fr-FR" sz="2000" dirty="0" err="1"/>
              <a:t>Press</a:t>
            </a:r>
            <a:endParaRPr lang="fr-FR" altLang="fr-FR" sz="2000" dirty="0"/>
          </a:p>
          <a:p>
            <a:pPr eaLnBrk="1" hangingPunct="1"/>
            <a:r>
              <a:rPr lang="fr-FR" altLang="fr-FR" sz="2000" dirty="0"/>
              <a:t>LAROUSSE</a:t>
            </a:r>
          </a:p>
          <a:p>
            <a:pPr eaLnBrk="1" hangingPunct="1"/>
            <a:r>
              <a:rPr lang="fr-FR" altLang="fr-FR" sz="2000" dirty="0"/>
              <a:t>HUMENSIS</a:t>
            </a:r>
          </a:p>
          <a:p>
            <a:pPr eaLnBrk="1" hangingPunct="1"/>
            <a:endParaRPr lang="fr-FR" altLang="fr-FR" sz="2000" b="1" dirty="0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88B64C21-A713-1340-A922-8E0552B8F2BF}"/>
              </a:ext>
            </a:extLst>
          </p:cNvPr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9627" y="2042490"/>
            <a:ext cx="1513481" cy="2479507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D8BF450C-E4BA-4F44-80CD-1D5F4603CD29}"/>
              </a:ext>
            </a:extLst>
          </p:cNvPr>
          <p:cNvPicPr/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8472" y="287342"/>
            <a:ext cx="1079777" cy="2031536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5CE8261-3C34-B045-B3C5-FE850B740653}"/>
              </a:ext>
            </a:extLst>
          </p:cNvPr>
          <p:cNvPicPr>
            <a:picLocks noChangeAspect="1"/>
          </p:cNvPicPr>
          <p:nvPr/>
        </p:nvPicPr>
        <p:blipFill>
          <a:blip r:embed="rId2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3893" y="5385753"/>
            <a:ext cx="681284" cy="1270878"/>
          </a:xfrm>
          <a:prstGeom prst="rect">
            <a:avLst/>
          </a:prstGeom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C810E-E476-F64C-BB3E-15A064A37718}" type="slidenum">
              <a:rPr lang="fr-FR" smtClean="0"/>
              <a:t>10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523403" y="4230817"/>
            <a:ext cx="1465308" cy="2309872"/>
          </a:xfrm>
          <a:prstGeom prst="rect">
            <a:avLst/>
          </a:prstGeom>
          <a:noFill/>
          <a:ln w="317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A2746B0-F336-D54A-8FB1-86A6AF21526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-1399499" y="4256225"/>
            <a:ext cx="2908726" cy="2117236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45C0A9B0-1D83-5E4E-B9CE-B1E3D73CC982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558764" y="5247046"/>
            <a:ext cx="894676" cy="135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286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202px-Bundesarchiv_Bild_183-S33882,_Adolf_Hitler_retouch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273" y="691220"/>
            <a:ext cx="3592171" cy="567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4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01" y="1346907"/>
            <a:ext cx="4080695" cy="4140926"/>
          </a:xfrm>
          <a:prstGeom prst="rect">
            <a:avLst/>
          </a:prstGeom>
        </p:spPr>
      </p:pic>
      <p:pic>
        <p:nvPicPr>
          <p:cNvPr id="3" name="Image 2" descr="i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12" y="1346907"/>
            <a:ext cx="3108960" cy="4140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58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07203E4A-5EB5-D548-8B44-50771CE2D1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910" y="1071141"/>
            <a:ext cx="2999341" cy="443380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1A137BBA-7A8D-BD4B-B005-E8A10D450C02}"/>
              </a:ext>
            </a:extLst>
          </p:cNvPr>
          <p:cNvSpPr txBox="1"/>
          <p:nvPr/>
        </p:nvSpPr>
        <p:spPr>
          <a:xfrm>
            <a:off x="0" y="597956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rgbClr val="002060"/>
                </a:solidFill>
              </a:rPr>
              <a:t>LA GRANDE CATHERINE</a:t>
            </a:r>
          </a:p>
        </p:txBody>
      </p:sp>
    </p:spTree>
    <p:extLst>
      <p:ext uri="{BB962C8B-B14F-4D97-AF65-F5344CB8AC3E}">
        <p14:creationId xmlns:p14="http://schemas.microsoft.com/office/powerpoint/2010/main" val="3061197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716" y="485543"/>
            <a:ext cx="4310605" cy="6124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0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762" y="1180857"/>
            <a:ext cx="3553683" cy="443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9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155" y="484724"/>
            <a:ext cx="4993013" cy="608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47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686800" cy="65833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0090"/>
                </a:solidFill>
              </a:rPr>
              <a:t>LE PEUPLE AIME-T-IL LES PRINCES « DIFFÉRENTS » ?</a:t>
            </a:r>
            <a:br>
              <a:rPr lang="fr-FR" b="1" dirty="0">
                <a:solidFill>
                  <a:srgbClr val="000090"/>
                </a:solidFill>
              </a:rPr>
            </a:br>
            <a:br>
              <a:rPr lang="fr-FR" b="1" dirty="0">
                <a:solidFill>
                  <a:srgbClr val="000090"/>
                </a:solidFill>
              </a:rPr>
            </a:br>
            <a:r>
              <a:rPr lang="fr-FR" b="1" dirty="0">
                <a:solidFill>
                  <a:srgbClr val="000090"/>
                </a:solidFill>
              </a:rPr>
              <a:t>LES FRAGILITÉS PSYCHIQUES PRÉDISPOSENT-ELLES AU POUVOIR ?</a:t>
            </a:r>
            <a:br>
              <a:rPr lang="fr-FR" b="1" dirty="0">
                <a:solidFill>
                  <a:srgbClr val="000090"/>
                </a:solidFill>
              </a:rPr>
            </a:br>
            <a:br>
              <a:rPr lang="fr-FR" b="1" dirty="0">
                <a:solidFill>
                  <a:srgbClr val="000090"/>
                </a:solidFill>
              </a:rPr>
            </a:br>
            <a:r>
              <a:rPr lang="fr-FR" b="1" dirty="0">
                <a:solidFill>
                  <a:srgbClr val="000090"/>
                </a:solidFill>
              </a:rPr>
              <a:t>EST-CE LE POUVOIR QUI REND FOU ?</a:t>
            </a:r>
            <a:br>
              <a:rPr lang="fr-FR" b="1" dirty="0">
                <a:solidFill>
                  <a:srgbClr val="000090"/>
                </a:solidFill>
              </a:rPr>
            </a:br>
            <a:br>
              <a:rPr lang="fr-FR" b="1" dirty="0">
                <a:solidFill>
                  <a:srgbClr val="000090"/>
                </a:solidFill>
              </a:rPr>
            </a:br>
            <a:endParaRPr lang="fr-FR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93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Lemoine_La_santé_psychique_de_ceux_qui_ont_fait_le_mon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5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53629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61</Words>
  <Application>Microsoft Macintosh PowerPoint</Application>
  <PresentationFormat>Affichage à l'écran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  PSYCHOPATHOLOGIE DES GRANDS HOMMES  Patrick Lemoine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PEUPLE AIME-T-IL LES PRINCES « DIFFÉRENTS » ?  LES FRAGILITÉS PSYCHIQUES PRÉDISPOSENT-ELLES AU POUVOIR ?  EST-CE LE POUVOIR QUI REND FOU ?  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arp</dc:creator>
  <cp:lastModifiedBy>Patrick Lemoine</cp:lastModifiedBy>
  <cp:revision>21</cp:revision>
  <dcterms:created xsi:type="dcterms:W3CDTF">2019-12-14T06:08:57Z</dcterms:created>
  <dcterms:modified xsi:type="dcterms:W3CDTF">2021-10-22T05:34:57Z</dcterms:modified>
</cp:coreProperties>
</file>